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7" r:id="rId6"/>
    <p:sldId id="263" r:id="rId7"/>
    <p:sldId id="264" r:id="rId8"/>
    <p:sldId id="259" r:id="rId9"/>
    <p:sldId id="265" r:id="rId10"/>
    <p:sldId id="266" r:id="rId11"/>
    <p:sldId id="260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E80E42"/>
    <a:srgbClr val="FFD525"/>
    <a:srgbClr val="FF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  <a:latin typeface="AsylbekM29.kz" panose="02000506000000020003" pitchFamily="2" charset="-52"/>
              </a:rPr>
              <a:t>Интерактивная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«</a:t>
            </a:r>
            <a:r>
              <a:rPr lang="ru-RU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Ц</a:t>
            </a:r>
            <a:r>
              <a:rPr lang="ru-RU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в</a:t>
            </a:r>
            <a:r>
              <a:rPr lang="ru-RU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е</a:t>
            </a:r>
            <a:r>
              <a:rPr lang="ru-RU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т</a:t>
            </a:r>
            <a:r>
              <a:rPr lang="ru-RU" sz="9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а</a:t>
            </a:r>
            <a:r>
              <a:rPr lang="ru-RU" sz="9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sylbekM29.kz" panose="02000506000000020003" pitchFamily="2" charset="-52"/>
              </a:rPr>
              <a:t>»</a:t>
            </a:r>
          </a:p>
        </p:txBody>
      </p:sp>
      <p:pic>
        <p:nvPicPr>
          <p:cNvPr id="4" name="melodiya-iz-kf-quotUsatyy-nyan_quot-detskaya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97896"/>
            <a:ext cx="1296144" cy="1296144"/>
          </a:xfrm>
          <a:prstGeom prst="rect">
            <a:avLst/>
          </a:prstGeom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6805112" y="4648588"/>
            <a:ext cx="1080120" cy="1240904"/>
          </a:xfrm>
          <a:prstGeom prst="right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39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>
        <p14:reveal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00"/>
                            </p:stCondLst>
                            <p:childTnLst>
                              <p:par>
                                <p:cTn id="2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3045"/>
            <a:ext cx="3024336" cy="31639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34" y="1196752"/>
            <a:ext cx="5828754" cy="4699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781" y="2040457"/>
            <a:ext cx="2769096" cy="2769096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112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00B050"/>
                </a:solidFill>
                <a:latin typeface="AsylbekM29.kz" panose="02000506000000020003" pitchFamily="2" charset="-52"/>
              </a:rPr>
              <a:t>Зеленый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517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684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95689"/>
            <a:ext cx="3250071" cy="2467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8" y="2584230"/>
            <a:ext cx="5053700" cy="4262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10984"/>
            <a:ext cx="3084016" cy="2837295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7192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750"/>
                            </p:stCondLst>
                            <p:childTnLst>
                              <p:par>
                                <p:cTn id="4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842" y="25649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AsylbekM29.kz" panose="02000506000000020003" pitchFamily="2" charset="-52"/>
              </a:rPr>
              <a:t>Найдите </a:t>
            </a:r>
            <a:r>
              <a:rPr lang="ru-RU" sz="60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D525"/>
                </a:solidFill>
                <a:latin typeface="AsylbekM29.kz" panose="02000506000000020003" pitchFamily="2" charset="-52"/>
              </a:rPr>
              <a:t>желтый</a:t>
            </a:r>
            <a:r>
              <a:rPr lang="ru-RU" sz="4800" dirty="0">
                <a:solidFill>
                  <a:schemeClr val="tx2">
                    <a:lumMod val="50000"/>
                  </a:schemeClr>
                </a:solidFill>
                <a:latin typeface="AsylbekM29.kz" panose="02000506000000020003" pitchFamily="2" charset="-52"/>
              </a:rPr>
              <a:t> предмет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95" y="1340768"/>
            <a:ext cx="4632158" cy="3777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899" y="3253566"/>
            <a:ext cx="1800200" cy="2180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57182"/>
            <a:ext cx="1687137" cy="16871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29693"/>
            <a:ext cx="2363037" cy="2192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89449"/>
            <a:ext cx="1800200" cy="1883286"/>
          </a:xfrm>
          <a:prstGeom prst="rect">
            <a:avLst/>
          </a:prstGeom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874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5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5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95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95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6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82" y="667425"/>
            <a:ext cx="4435783" cy="47359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842" y="25649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Найдите </a:t>
            </a:r>
            <a:r>
              <a:rPr lang="ru-RU" sz="6000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AsylbekM29.kz" panose="02000506000000020003" pitchFamily="2" charset="-52"/>
              </a:rPr>
              <a:t>красный</a:t>
            </a:r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 предмет</a:t>
            </a: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FF79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06" y="1097124"/>
            <a:ext cx="2344865" cy="1780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2137" y="4140655"/>
            <a:ext cx="3997201" cy="1998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26" y="3580567"/>
            <a:ext cx="3173568" cy="25586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987" y="609355"/>
            <a:ext cx="2747755" cy="268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1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88" y="632748"/>
            <a:ext cx="6257081" cy="5498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842" y="25649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Найдите </a:t>
            </a:r>
            <a:r>
              <a:rPr lang="ru-RU" sz="6000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70C0"/>
                </a:solidFill>
                <a:latin typeface="AsylbekM29.kz" panose="02000506000000020003" pitchFamily="2" charset="-52"/>
              </a:rPr>
              <a:t>синий</a:t>
            </a:r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 предмет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1970180" cy="19558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51" y="3933056"/>
            <a:ext cx="1769861" cy="17698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39" y="3622715"/>
            <a:ext cx="1982659" cy="20741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588" y="632748"/>
            <a:ext cx="2016224" cy="237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9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900"/>
                            </p:stCondLst>
                            <p:childTnLst>
                              <p:par>
                                <p:cTn id="6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90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74" y="643066"/>
            <a:ext cx="5207000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842" y="2564904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Найдите </a:t>
            </a:r>
            <a:r>
              <a:rPr lang="ru-RU" sz="6000" dirty="0">
                <a:ln>
                  <a:solidFill>
                    <a:srgbClr val="1F497D">
                      <a:lumMod val="50000"/>
                    </a:srgbClr>
                  </a:solidFill>
                </a:ln>
                <a:solidFill>
                  <a:srgbClr val="00B050"/>
                </a:solidFill>
                <a:latin typeface="AsylbekM29.kz" panose="02000506000000020003" pitchFamily="2" charset="-52"/>
              </a:rPr>
              <a:t>зеленый</a:t>
            </a:r>
            <a:r>
              <a:rPr lang="ru-RU" sz="4800" dirty="0">
                <a:solidFill>
                  <a:srgbClr val="1F497D">
                    <a:lumMod val="50000"/>
                  </a:srgbClr>
                </a:solidFill>
                <a:latin typeface="AsylbekM29.kz" panose="02000506000000020003" pitchFamily="2" charset="-52"/>
              </a:rPr>
              <a:t> предмет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48661"/>
            <a:ext cx="1800200" cy="21805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57182"/>
            <a:ext cx="1687137" cy="1687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813" y="3309932"/>
            <a:ext cx="2363037" cy="21924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202" y="1189448"/>
            <a:ext cx="1800200" cy="18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9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348879"/>
            <a:ext cx="64379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latin typeface="AsylbekM29.kz" panose="02000506000000020003" pitchFamily="2" charset="-52"/>
              </a:rPr>
              <a:t>М</a:t>
            </a:r>
            <a:r>
              <a:rPr lang="ru-RU" sz="9600" dirty="0">
                <a:solidFill>
                  <a:srgbClr val="FFC000"/>
                </a:solidFill>
                <a:latin typeface="AsylbekM29.kz" panose="02000506000000020003" pitchFamily="2" charset="-52"/>
              </a:rPr>
              <a:t>О</a:t>
            </a:r>
            <a:r>
              <a:rPr lang="ru-RU" sz="9600" dirty="0">
                <a:solidFill>
                  <a:srgbClr val="FFFF00"/>
                </a:solidFill>
                <a:latin typeface="AsylbekM29.kz" panose="02000506000000020003" pitchFamily="2" charset="-52"/>
              </a:rPr>
              <a:t>Л</a:t>
            </a:r>
            <a:r>
              <a:rPr lang="ru-RU" sz="9600" dirty="0">
                <a:solidFill>
                  <a:srgbClr val="92D050"/>
                </a:solidFill>
                <a:latin typeface="AsylbekM29.kz" panose="02000506000000020003" pitchFamily="2" charset="-52"/>
              </a:rPr>
              <a:t>О</a:t>
            </a:r>
            <a:r>
              <a:rPr lang="ru-RU" sz="9600" dirty="0">
                <a:solidFill>
                  <a:srgbClr val="00B0F0"/>
                </a:solidFill>
                <a:latin typeface="AsylbekM29.kz" panose="02000506000000020003" pitchFamily="2" charset="-52"/>
              </a:rPr>
              <a:t>Д</a:t>
            </a:r>
            <a:r>
              <a:rPr lang="ru-RU" sz="9600" dirty="0">
                <a:solidFill>
                  <a:srgbClr val="002060"/>
                </a:solidFill>
                <a:latin typeface="AsylbekM29.kz" panose="02000506000000020003" pitchFamily="2" charset="-52"/>
              </a:rPr>
              <a:t>Ц</a:t>
            </a:r>
            <a:r>
              <a:rPr lang="ru-RU" sz="9600" dirty="0">
                <a:solidFill>
                  <a:srgbClr val="7030A0"/>
                </a:solidFill>
                <a:latin typeface="AsylbekM29.kz" panose="02000506000000020003" pitchFamily="2" charset="-52"/>
              </a:rPr>
              <a:t>Ы</a:t>
            </a:r>
            <a:r>
              <a:rPr lang="ru-RU" sz="9600" dirty="0">
                <a:solidFill>
                  <a:srgbClr val="C00000"/>
                </a:solidFill>
                <a:latin typeface="AsylbekM29.kz" panose="02000506000000020003" pitchFamily="2" charset="-52"/>
              </a:rPr>
              <a:t>!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7030A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894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243 0.15857 L 0.00243 -0.07245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5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FF0000"/>
                </a:solidFill>
                <a:latin typeface="AsylbekM29.kz" panose="02000506000000020003" pitchFamily="2" charset="-52"/>
              </a:rPr>
              <a:t>Красный</a:t>
            </a:r>
            <a:endParaRPr lang="ru-RU" sz="9600" dirty="0">
              <a:solidFill>
                <a:srgbClr val="FF0000"/>
              </a:solidFill>
              <a:latin typeface="AsylbekM29.kz" panose="02000506000000020003" pitchFamily="2" charset="-52"/>
              <a:hlinkClick r:id="" action="ppaction://hlinkshowjump?jump=nextslide"/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345172" y="548680"/>
            <a:ext cx="1080120" cy="1240904"/>
          </a:xfrm>
          <a:prstGeom prst="rightArrow">
            <a:avLst/>
          </a:prstGeom>
          <a:solidFill>
            <a:srgbClr val="FF0000"/>
          </a:solidFill>
          <a:ln>
            <a:solidFill>
              <a:srgbClr val="E80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14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FF79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23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846383"/>
            <a:ext cx="2854917" cy="2854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87514"/>
            <a:ext cx="4518070" cy="2259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967098"/>
            <a:ext cx="2959717" cy="3499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85" y="2010820"/>
            <a:ext cx="3039113" cy="2941186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596336" y="588502"/>
            <a:ext cx="1080120" cy="1240904"/>
          </a:xfrm>
          <a:prstGeom prst="rightArrow">
            <a:avLst/>
          </a:prstGeom>
          <a:solidFill>
            <a:srgbClr val="FF797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04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0"/>
                            </p:stCondLst>
                            <p:childTnLst>
                              <p:par>
                                <p:cTn id="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D525"/>
                </a:solidFill>
                <a:latin typeface="AsylbekM29.kz" panose="02000506000000020003" pitchFamily="2" charset="-52"/>
              </a:rPr>
              <a:t>Желтый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2244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676728" y="629072"/>
            <a:ext cx="1080120" cy="124090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59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5" y="1916832"/>
            <a:ext cx="3660674" cy="3583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4286">
            <a:off x="2932644" y="1233331"/>
            <a:ext cx="3407773" cy="4127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55" y="2348880"/>
            <a:ext cx="3878735" cy="3456384"/>
          </a:xfrm>
          <a:prstGeom prst="rect">
            <a:avLst/>
          </a:prstGeom>
        </p:spPr>
      </p:pic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676728" y="629072"/>
            <a:ext cx="1080120" cy="1240904"/>
          </a:xfrm>
          <a:prstGeom prst="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285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AsylbekM29.kz" panose="02000506000000020003" pitchFamily="2" charset="-52"/>
              </a:rPr>
              <a:t>Синий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524328" y="476672"/>
            <a:ext cx="1080120" cy="124090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453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676728" y="629072"/>
            <a:ext cx="1080120" cy="1240904"/>
          </a:xfrm>
          <a:prstGeom prst="rightArrow">
            <a:avLst/>
          </a:prstGeom>
          <a:solidFill>
            <a:srgbClr val="00B0F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621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23</Words>
  <Application>Microsoft Office PowerPoint</Application>
  <PresentationFormat>Экран (4:3)</PresentationFormat>
  <Paragraphs>11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AsylbekM29.kz</vt:lpstr>
      <vt:lpstr>Calibri</vt:lpstr>
      <vt:lpstr>Тема Office</vt:lpstr>
      <vt:lpstr>Интерактивная игра</vt:lpstr>
      <vt:lpstr>Красный</vt:lpstr>
      <vt:lpstr>Презентация PowerPoint</vt:lpstr>
      <vt:lpstr>Презентация PowerPoint</vt:lpstr>
      <vt:lpstr>Желтый</vt:lpstr>
      <vt:lpstr>Презентация PowerPoint</vt:lpstr>
      <vt:lpstr>Презентация PowerPoint</vt:lpstr>
      <vt:lpstr>Синий</vt:lpstr>
      <vt:lpstr>Презентация PowerPoint</vt:lpstr>
      <vt:lpstr>Презентация PowerPoint</vt:lpstr>
      <vt:lpstr>Зеленый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Екатерина Щербинина</cp:lastModifiedBy>
  <cp:revision>22</cp:revision>
  <dcterms:modified xsi:type="dcterms:W3CDTF">2023-12-21T14:56:22Z</dcterms:modified>
</cp:coreProperties>
</file>